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497" r:id="rId7"/>
    <p:sldId id="3571" r:id="rId8"/>
    <p:sldId id="3498" r:id="rId9"/>
    <p:sldId id="3499" r:id="rId10"/>
    <p:sldId id="3519" r:id="rId11"/>
    <p:sldId id="3528" r:id="rId12"/>
    <p:sldId id="3551" r:id="rId13"/>
    <p:sldId id="3556" r:id="rId14"/>
    <p:sldId id="3543" r:id="rId15"/>
    <p:sldId id="3480" r:id="rId16"/>
    <p:sldId id="3529" r:id="rId17"/>
    <p:sldId id="3557" r:id="rId18"/>
    <p:sldId id="3550" r:id="rId19"/>
    <p:sldId id="3537" r:id="rId20"/>
    <p:sldId id="3558" r:id="rId21"/>
    <p:sldId id="3482" r:id="rId22"/>
    <p:sldId id="3530" r:id="rId23"/>
    <p:sldId id="3559" r:id="rId24"/>
    <p:sldId id="3549" r:id="rId25"/>
    <p:sldId id="3542" r:id="rId26"/>
    <p:sldId id="3484" r:id="rId27"/>
    <p:sldId id="3531" r:id="rId28"/>
    <p:sldId id="3560" r:id="rId29"/>
    <p:sldId id="3548" r:id="rId30"/>
    <p:sldId id="3541" r:id="rId31"/>
    <p:sldId id="3486" r:id="rId32"/>
    <p:sldId id="3532" r:id="rId33"/>
    <p:sldId id="3547" r:id="rId34"/>
    <p:sldId id="3561" r:id="rId35"/>
    <p:sldId id="3540" r:id="rId36"/>
    <p:sldId id="3521" r:id="rId37"/>
    <p:sldId id="3539" r:id="rId38"/>
    <p:sldId id="3546" r:id="rId39"/>
    <p:sldId id="3533" r:id="rId40"/>
    <p:sldId id="3562" r:id="rId41"/>
    <p:sldId id="3523" r:id="rId42"/>
    <p:sldId id="3538" r:id="rId43"/>
    <p:sldId id="3545" r:id="rId44"/>
    <p:sldId id="3534" r:id="rId45"/>
    <p:sldId id="3563" r:id="rId46"/>
    <p:sldId id="3525" r:id="rId47"/>
    <p:sldId id="3536" r:id="rId48"/>
    <p:sldId id="3544" r:id="rId49"/>
    <p:sldId id="3535" r:id="rId50"/>
    <p:sldId id="3566" r:id="rId51"/>
    <p:sldId id="3565" r:id="rId52"/>
    <p:sldId id="3552" r:id="rId53"/>
    <p:sldId id="3567" r:id="rId54"/>
    <p:sldId id="3568" r:id="rId55"/>
    <p:sldId id="3553" r:id="rId56"/>
    <p:sldId id="3569" r:id="rId57"/>
    <p:sldId id="3527" r:id="rId58"/>
    <p:sldId id="3476" r:id="rId59"/>
    <p:sldId id="3477" r:id="rId6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08.05.25</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08.05.25</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sure the different sorts of eggs look different enough, we reused some of the faces from the last task you played. </a:t>
            </a: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17064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3. You will see the egg that you collected. Wait until you know whether it is spoiled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5232202"/>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get spoiled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actual faces on the eggs have nothing to do with the task itself. We previously used black and white eggs with patterns on them but it was too difficult to tell the differences between the eggs. So, just bear in mind, this is a task about making profit from collecting the right egg.</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The task is going to take about 10-15 min.</a:t>
            </a: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DD7C1-EF6A-D5EF-B712-BE2D3C533F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C89EA0E-5AA3-4A0F-863C-66C24264F350}"/>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80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160 points across all tasks you will earn an additional 5$ on top of the participation reimbursement and the 80-point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76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3146</TotalTime>
  <Words>835</Words>
  <Application>Microsoft Macintosh PowerPoint</Application>
  <PresentationFormat>Widescreen</PresentationFormat>
  <Paragraphs>79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34</cp:revision>
  <dcterms:created xsi:type="dcterms:W3CDTF">2024-02-18T22:57:18Z</dcterms:created>
  <dcterms:modified xsi:type="dcterms:W3CDTF">2025-05-08T09:27:50Z</dcterms:modified>
</cp:coreProperties>
</file>